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9"/>
  </p:notesMasterIdLst>
  <p:sldIdLst>
    <p:sldId id="256" r:id="rId2"/>
    <p:sldId id="260" r:id="rId3"/>
    <p:sldId id="266" r:id="rId4"/>
    <p:sldId id="263" r:id="rId5"/>
    <p:sldId id="268" r:id="rId6"/>
    <p:sldId id="262" r:id="rId7"/>
    <p:sldId id="258" r:id="rId8"/>
  </p:sldIdLst>
  <p:sldSz cx="9144000" cy="5143500" type="screen16x9"/>
  <p:notesSz cx="6858000" cy="9144000"/>
  <p:embeddedFontLst>
    <p:embeddedFont>
      <p:font typeface="Catamaran" panose="020B0604020202020204" charset="0"/>
      <p:regular r:id="rId10"/>
      <p:bold r:id="rId11"/>
    </p:embeddedFont>
    <p:embeddedFont>
      <p:font typeface="Fjalla One" panose="02000506040000020004" pitchFamily="2" charset="0"/>
      <p:regular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B2D267-33E6-4DB5-B995-804B9107DE1C}">
  <a:tblStyle styleId="{DAB2D267-33E6-4DB5-B995-804B9107DE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27d3be302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27d3be302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83511fa6ba_0_15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83511fa6ba_0_15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3511fa6b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3511fa6b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3511fa6ba_0_15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3511fa6ba_0_15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27d3be30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27d3be30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7d3be30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7d3be30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50650" y="-34075"/>
            <a:ext cx="3192000" cy="523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30700" y="504850"/>
            <a:ext cx="2535600" cy="24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67825" y="3451788"/>
            <a:ext cx="1598400" cy="12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None/>
              <a:defRPr>
                <a:solidFill>
                  <a:srgbClr val="E066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858193" y="385765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58193" y="12859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6572226" y="26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TWO_COLUMNS_1_1">
    <p:bg>
      <p:bgPr>
        <a:solidFill>
          <a:schemeClr val="dk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ONLY_1">
    <p:bg>
      <p:bgPr>
        <a:solidFill>
          <a:schemeClr val="dk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/>
          <p:nvPr/>
        </p:nvSpPr>
        <p:spPr>
          <a:xfrm>
            <a:off x="-82700" y="3099425"/>
            <a:ext cx="9289500" cy="210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SECTION_TITLE_AND_DESCRIPTION_2">
    <p:bg>
      <p:bgPr>
        <a:solidFill>
          <a:schemeClr val="dk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>
            <a:off x="-76025" y="1740450"/>
            <a:ext cx="3784500" cy="3402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31"/>
          <p:cNvSpPr/>
          <p:nvPr/>
        </p:nvSpPr>
        <p:spPr>
          <a:xfrm>
            <a:off x="-72449" y="38577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31"/>
          <p:cNvSpPr/>
          <p:nvPr/>
        </p:nvSpPr>
        <p:spPr>
          <a:xfrm>
            <a:off x="7858201" y="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4716092" y="1285799"/>
            <a:ext cx="4428000" cy="385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5427325" y="1981163"/>
            <a:ext cx="2808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5427325" y="2613550"/>
            <a:ext cx="28080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961975" y="1516200"/>
            <a:ext cx="2358600" cy="7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2"/>
          </p:nvPr>
        </p:nvSpPr>
        <p:spPr>
          <a:xfrm>
            <a:off x="961975" y="2294700"/>
            <a:ext cx="3213600" cy="22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/>
          <p:nvPr/>
        </p:nvSpPr>
        <p:spPr>
          <a:xfrm>
            <a:off x="6572400" y="1285800"/>
            <a:ext cx="1285800" cy="1358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9"/>
          <p:cNvSpPr/>
          <p:nvPr/>
        </p:nvSpPr>
        <p:spPr>
          <a:xfrm>
            <a:off x="7858201" y="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5196600" y="2644200"/>
            <a:ext cx="137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9"/>
          <p:cNvSpPr/>
          <p:nvPr/>
        </p:nvSpPr>
        <p:spPr>
          <a:xfrm>
            <a:off x="7858201" y="385740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2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0"/>
          <p:cNvSpPr/>
          <p:nvPr/>
        </p:nvSpPr>
        <p:spPr>
          <a:xfrm>
            <a:off x="-82700" y="3099425"/>
            <a:ext cx="9289500" cy="2101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0"/>
          <p:cNvSpPr/>
          <p:nvPr/>
        </p:nvSpPr>
        <p:spPr>
          <a:xfrm>
            <a:off x="7858201" y="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1285801" y="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bg>
      <p:bgPr>
        <a:solidFill>
          <a:schemeClr val="dk2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/>
          <p:nvPr/>
        </p:nvSpPr>
        <p:spPr>
          <a:xfrm>
            <a:off x="1272600" y="-60450"/>
            <a:ext cx="6598800" cy="526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/>
          </p:nvPr>
        </p:nvSpPr>
        <p:spPr>
          <a:xfrm>
            <a:off x="1602263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1602263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2" hasCustomPrompt="1"/>
          </p:nvPr>
        </p:nvSpPr>
        <p:spPr>
          <a:xfrm>
            <a:off x="1602263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3"/>
          </p:nvPr>
        </p:nvSpPr>
        <p:spPr>
          <a:xfrm>
            <a:off x="4944038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4"/>
          </p:nvPr>
        </p:nvSpPr>
        <p:spPr>
          <a:xfrm>
            <a:off x="4944038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5" hasCustomPrompt="1"/>
          </p:nvPr>
        </p:nvSpPr>
        <p:spPr>
          <a:xfrm>
            <a:off x="4944038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6"/>
          </p:nvPr>
        </p:nvSpPr>
        <p:spPr>
          <a:xfrm>
            <a:off x="1602263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7"/>
          </p:nvPr>
        </p:nvSpPr>
        <p:spPr>
          <a:xfrm>
            <a:off x="1602263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8" hasCustomPrompt="1"/>
          </p:nvPr>
        </p:nvSpPr>
        <p:spPr>
          <a:xfrm>
            <a:off x="1602263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9"/>
          </p:nvPr>
        </p:nvSpPr>
        <p:spPr>
          <a:xfrm>
            <a:off x="4944038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3"/>
          </p:nvPr>
        </p:nvSpPr>
        <p:spPr>
          <a:xfrm>
            <a:off x="4944038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4" hasCustomPrompt="1"/>
          </p:nvPr>
        </p:nvSpPr>
        <p:spPr>
          <a:xfrm>
            <a:off x="4944038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APTION_ONLY_1">
    <p:bg>
      <p:bgPr>
        <a:solidFill>
          <a:schemeClr val="dk2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title" idx="2"/>
          </p:nvPr>
        </p:nvSpPr>
        <p:spPr>
          <a:xfrm>
            <a:off x="995372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ubTitle" idx="1"/>
          </p:nvPr>
        </p:nvSpPr>
        <p:spPr>
          <a:xfrm>
            <a:off x="995375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title" idx="3"/>
          </p:nvPr>
        </p:nvSpPr>
        <p:spPr>
          <a:xfrm>
            <a:off x="3582897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4"/>
          </p:nvPr>
        </p:nvSpPr>
        <p:spPr>
          <a:xfrm>
            <a:off x="3582900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title" idx="5"/>
          </p:nvPr>
        </p:nvSpPr>
        <p:spPr>
          <a:xfrm>
            <a:off x="6170422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ubTitle" idx="6"/>
          </p:nvPr>
        </p:nvSpPr>
        <p:spPr>
          <a:xfrm>
            <a:off x="6170425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">
  <p:cSld name="CAPTION_ONLY_1_2">
    <p:bg>
      <p:bgPr>
        <a:solidFill>
          <a:schemeClr val="dk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title" idx="2"/>
          </p:nvPr>
        </p:nvSpPr>
        <p:spPr>
          <a:xfrm>
            <a:off x="5193991" y="3266475"/>
            <a:ext cx="23709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1"/>
          </p:nvPr>
        </p:nvSpPr>
        <p:spPr>
          <a:xfrm>
            <a:off x="5193991" y="3829625"/>
            <a:ext cx="23709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title" idx="3"/>
          </p:nvPr>
        </p:nvSpPr>
        <p:spPr>
          <a:xfrm>
            <a:off x="1579112" y="3266475"/>
            <a:ext cx="23709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4"/>
          </p:nvPr>
        </p:nvSpPr>
        <p:spPr>
          <a:xfrm>
            <a:off x="1579114" y="3829625"/>
            <a:ext cx="23709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HEADER_1_1">
    <p:bg>
      <p:bgPr>
        <a:solidFill>
          <a:schemeClr val="dk2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6" r:id="rId4"/>
    <p:sldLayoutId id="2147483658" r:id="rId5"/>
    <p:sldLayoutId id="2147483659" r:id="rId6"/>
    <p:sldLayoutId id="2147483660" r:id="rId7"/>
    <p:sldLayoutId id="2147483664" r:id="rId8"/>
    <p:sldLayoutId id="2147483674" r:id="rId9"/>
    <p:sldLayoutId id="2147483675" r:id="rId10"/>
    <p:sldLayoutId id="2147483676" r:id="rId11"/>
    <p:sldLayoutId id="214748367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4"/>
          <p:cNvPicPr preferRelativeResize="0"/>
          <p:nvPr/>
        </p:nvPicPr>
        <p:blipFill rotWithShape="1">
          <a:blip r:embed="rId3">
            <a:alphaModFix/>
          </a:blip>
          <a:srcRect l="22414"/>
          <a:stretch/>
        </p:blipFill>
        <p:spPr>
          <a:xfrm>
            <a:off x="3127950" y="-25587"/>
            <a:ext cx="6047326" cy="519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4"/>
          <p:cNvSpPr/>
          <p:nvPr/>
        </p:nvSpPr>
        <p:spPr>
          <a:xfrm>
            <a:off x="3127950" y="-25575"/>
            <a:ext cx="6061800" cy="5207700"/>
          </a:xfrm>
          <a:prstGeom prst="rect">
            <a:avLst/>
          </a:prstGeom>
          <a:solidFill>
            <a:srgbClr val="0C343D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4"/>
          <p:cNvSpPr txBox="1">
            <a:spLocks noGrp="1"/>
          </p:cNvSpPr>
          <p:nvPr>
            <p:ph type="ctrTitle"/>
          </p:nvPr>
        </p:nvSpPr>
        <p:spPr>
          <a:xfrm>
            <a:off x="0" y="387978"/>
            <a:ext cx="3096667" cy="2607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dirty="0"/>
              <a:t>Project:</a:t>
            </a:r>
            <a:br>
              <a:rPr lang="en" sz="4100" dirty="0"/>
            </a:br>
            <a:r>
              <a:rPr lang="en" sz="4100" dirty="0"/>
              <a:t>Rent a Vehicle</a:t>
            </a:r>
            <a:br>
              <a:rPr lang="en" sz="4100" dirty="0"/>
            </a:br>
            <a:r>
              <a:rPr lang="en" sz="4100" dirty="0"/>
              <a:t>Company </a:t>
            </a:r>
            <a:endParaRPr sz="4100" dirty="0"/>
          </a:p>
        </p:txBody>
      </p:sp>
      <p:sp>
        <p:nvSpPr>
          <p:cNvPr id="189" name="Google Shape;189;p34"/>
          <p:cNvSpPr txBox="1">
            <a:spLocks noGrp="1"/>
          </p:cNvSpPr>
          <p:nvPr>
            <p:ph type="subTitle" idx="1"/>
          </p:nvPr>
        </p:nvSpPr>
        <p:spPr>
          <a:xfrm>
            <a:off x="0" y="3451788"/>
            <a:ext cx="2866225" cy="12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Made by: Aleks Atanasov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COS221, fall 2022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Course Project Presentation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34"/>
          <p:cNvSpPr/>
          <p:nvPr/>
        </p:nvSpPr>
        <p:spPr>
          <a:xfrm>
            <a:off x="7858193" y="385765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4"/>
          <p:cNvSpPr/>
          <p:nvPr/>
        </p:nvSpPr>
        <p:spPr>
          <a:xfrm>
            <a:off x="7858193" y="12859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4"/>
          <p:cNvSpPr/>
          <p:nvPr/>
        </p:nvSpPr>
        <p:spPr>
          <a:xfrm>
            <a:off x="6572226" y="26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 txBox="1">
            <a:spLocks noGrp="1"/>
          </p:cNvSpPr>
          <p:nvPr>
            <p:ph type="title"/>
          </p:nvPr>
        </p:nvSpPr>
        <p:spPr>
          <a:xfrm>
            <a:off x="5427325" y="1577303"/>
            <a:ext cx="2808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endParaRPr dirty="0"/>
          </a:p>
        </p:txBody>
      </p:sp>
      <p:sp>
        <p:nvSpPr>
          <p:cNvPr id="228" name="Google Shape;228;p38"/>
          <p:cNvSpPr txBox="1">
            <a:spLocks noGrp="1"/>
          </p:cNvSpPr>
          <p:nvPr>
            <p:ph type="body" idx="1"/>
          </p:nvPr>
        </p:nvSpPr>
        <p:spPr>
          <a:xfrm>
            <a:off x="5113020" y="2209800"/>
            <a:ext cx="3909060" cy="2103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The project is revolving around how company stores and processes information about all vehicles it has rented.</a:t>
            </a:r>
          </a:p>
        </p:txBody>
      </p:sp>
      <p:pic>
        <p:nvPicPr>
          <p:cNvPr id="229" name="Google Shape;229;p38"/>
          <p:cNvPicPr preferRelativeResize="0"/>
          <p:nvPr/>
        </p:nvPicPr>
        <p:blipFill rotWithShape="1">
          <a:blip r:embed="rId3">
            <a:alphaModFix amt="96000"/>
          </a:blip>
          <a:srcRect l="26251" r="23992"/>
          <a:stretch/>
        </p:blipFill>
        <p:spPr>
          <a:xfrm>
            <a:off x="0" y="0"/>
            <a:ext cx="383865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8"/>
          <p:cNvSpPr/>
          <p:nvPr/>
        </p:nvSpPr>
        <p:spPr>
          <a:xfrm>
            <a:off x="0" y="-32100"/>
            <a:ext cx="3838500" cy="5207700"/>
          </a:xfrm>
          <a:prstGeom prst="rect">
            <a:avLst/>
          </a:prstGeom>
          <a:solidFill>
            <a:srgbClr val="0C343D">
              <a:alpha val="14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4"/>
          <p:cNvSpPr txBox="1">
            <a:spLocks noGrp="1"/>
          </p:cNvSpPr>
          <p:nvPr>
            <p:ph type="body" idx="2"/>
          </p:nvPr>
        </p:nvSpPr>
        <p:spPr>
          <a:xfrm>
            <a:off x="990550" y="935831"/>
            <a:ext cx="3213600" cy="42076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After the user returns the vehicle we get the corresponding information about the renting period and the fuel/electricity used, because after usage customer has to pay for rent and tank consumption.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dirty="0"/>
              <a:t>Gets all vehicles data from a data file.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dirty="0"/>
              <a:t>List all the rented vehicles by customers in an ascending order sorted by the total price.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dirty="0"/>
              <a:t>Searching for a specific vehicle by its name.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endParaRPr dirty="0"/>
          </a:p>
        </p:txBody>
      </p:sp>
      <p:sp>
        <p:nvSpPr>
          <p:cNvPr id="307" name="Google Shape;307;p44"/>
          <p:cNvSpPr txBox="1">
            <a:spLocks noGrp="1"/>
          </p:cNvSpPr>
          <p:nvPr>
            <p:ph type="title"/>
          </p:nvPr>
        </p:nvSpPr>
        <p:spPr>
          <a:xfrm>
            <a:off x="0" y="450825"/>
            <a:ext cx="8832299" cy="4421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Idea of the prject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1"/>
          <p:cNvSpPr txBox="1">
            <a:spLocks noGrp="1"/>
          </p:cNvSpPr>
          <p:nvPr>
            <p:ph type="title"/>
          </p:nvPr>
        </p:nvSpPr>
        <p:spPr>
          <a:xfrm>
            <a:off x="311699" y="1452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hierarchy</a:t>
            </a:r>
            <a:endParaRPr dirty="0"/>
          </a:p>
        </p:txBody>
      </p:sp>
      <p:sp>
        <p:nvSpPr>
          <p:cNvPr id="277" name="Google Shape;277;p41"/>
          <p:cNvSpPr/>
          <p:nvPr/>
        </p:nvSpPr>
        <p:spPr>
          <a:xfrm>
            <a:off x="4128218" y="523875"/>
            <a:ext cx="887562" cy="81176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82" name="Google Shape;282;p41"/>
          <p:cNvGrpSpPr/>
          <p:nvPr/>
        </p:nvGrpSpPr>
        <p:grpSpPr>
          <a:xfrm>
            <a:off x="1754925" y="2091303"/>
            <a:ext cx="459096" cy="467396"/>
            <a:chOff x="-62148800" y="3377700"/>
            <a:chExt cx="311125" cy="316750"/>
          </a:xfrm>
        </p:grpSpPr>
        <p:sp>
          <p:nvSpPr>
            <p:cNvPr id="283" name="Google Shape;283;p41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1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5547;p69">
            <a:extLst>
              <a:ext uri="{FF2B5EF4-FFF2-40B4-BE49-F238E27FC236}">
                <a16:creationId xmlns:a16="http://schemas.microsoft.com/office/drawing/2014/main" id="{9B8D7E2E-27F5-37B6-6175-29C81FB1C3D5}"/>
              </a:ext>
            </a:extLst>
          </p:cNvPr>
          <p:cNvGrpSpPr/>
          <p:nvPr/>
        </p:nvGrpSpPr>
        <p:grpSpPr>
          <a:xfrm>
            <a:off x="4393096" y="598612"/>
            <a:ext cx="316621" cy="274914"/>
            <a:chOff x="1492674" y="4420974"/>
            <a:chExt cx="481825" cy="438526"/>
          </a:xfrm>
        </p:grpSpPr>
        <p:sp>
          <p:nvSpPr>
            <p:cNvPr id="3" name="Google Shape;5548;p69">
              <a:extLst>
                <a:ext uri="{FF2B5EF4-FFF2-40B4-BE49-F238E27FC236}">
                  <a16:creationId xmlns:a16="http://schemas.microsoft.com/office/drawing/2014/main" id="{25CF38DA-A39F-D9EE-9CBE-33916809E799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4" name="Google Shape;5549;p69">
              <a:extLst>
                <a:ext uri="{FF2B5EF4-FFF2-40B4-BE49-F238E27FC236}">
                  <a16:creationId xmlns:a16="http://schemas.microsoft.com/office/drawing/2014/main" id="{3F774A2B-9209-FB07-2665-6788EE8D0D91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5" name="Google Shape;5550;p69">
              <a:extLst>
                <a:ext uri="{FF2B5EF4-FFF2-40B4-BE49-F238E27FC236}">
                  <a16:creationId xmlns:a16="http://schemas.microsoft.com/office/drawing/2014/main" id="{AE6F2181-69C1-5FFA-F1F3-BA7496D499B7}"/>
                </a:ext>
              </a:extLst>
            </p:cNvPr>
            <p:cNvSpPr/>
            <p:nvPr/>
          </p:nvSpPr>
          <p:spPr>
            <a:xfrm>
              <a:off x="1492674" y="4420974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6" name="Google Shape;5551;p69">
              <a:extLst>
                <a:ext uri="{FF2B5EF4-FFF2-40B4-BE49-F238E27FC236}">
                  <a16:creationId xmlns:a16="http://schemas.microsoft.com/office/drawing/2014/main" id="{37A0EFA9-FA4D-D7E0-E174-8237FF6805F4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7" name="Google Shape;5552;p69">
              <a:extLst>
                <a:ext uri="{FF2B5EF4-FFF2-40B4-BE49-F238E27FC236}">
                  <a16:creationId xmlns:a16="http://schemas.microsoft.com/office/drawing/2014/main" id="{170D69B7-5617-3423-C94B-699E208B9951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</p:grpSp>
      <p:sp>
        <p:nvSpPr>
          <p:cNvPr id="14" name="Google Shape;277;p41">
            <a:extLst>
              <a:ext uri="{FF2B5EF4-FFF2-40B4-BE49-F238E27FC236}">
                <a16:creationId xmlns:a16="http://schemas.microsoft.com/office/drawing/2014/main" id="{0CBC073D-7D38-6723-5C70-DFD6FB089526}"/>
              </a:ext>
            </a:extLst>
          </p:cNvPr>
          <p:cNvSpPr/>
          <p:nvPr/>
        </p:nvSpPr>
        <p:spPr>
          <a:xfrm>
            <a:off x="1648399" y="2060851"/>
            <a:ext cx="887562" cy="81176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77;p41">
            <a:extLst>
              <a:ext uri="{FF2B5EF4-FFF2-40B4-BE49-F238E27FC236}">
                <a16:creationId xmlns:a16="http://schemas.microsoft.com/office/drawing/2014/main" id="{8891E1CE-0E35-918A-3D0E-54724032A8CE}"/>
              </a:ext>
            </a:extLst>
          </p:cNvPr>
          <p:cNvSpPr/>
          <p:nvPr/>
        </p:nvSpPr>
        <p:spPr>
          <a:xfrm>
            <a:off x="1639779" y="3571295"/>
            <a:ext cx="887562" cy="81176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77;p41">
            <a:extLst>
              <a:ext uri="{FF2B5EF4-FFF2-40B4-BE49-F238E27FC236}">
                <a16:creationId xmlns:a16="http://schemas.microsoft.com/office/drawing/2014/main" id="{E0695DA5-55E8-C183-FAD4-849EC0C80F21}"/>
              </a:ext>
            </a:extLst>
          </p:cNvPr>
          <p:cNvSpPr/>
          <p:nvPr/>
        </p:nvSpPr>
        <p:spPr>
          <a:xfrm>
            <a:off x="2717016" y="3573283"/>
            <a:ext cx="887562" cy="81176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77;p41">
            <a:extLst>
              <a:ext uri="{FF2B5EF4-FFF2-40B4-BE49-F238E27FC236}">
                <a16:creationId xmlns:a16="http://schemas.microsoft.com/office/drawing/2014/main" id="{DE476A27-EC95-1F14-86C5-D5EE0B629C92}"/>
              </a:ext>
            </a:extLst>
          </p:cNvPr>
          <p:cNvSpPr/>
          <p:nvPr/>
        </p:nvSpPr>
        <p:spPr>
          <a:xfrm>
            <a:off x="3460917" y="2060851"/>
            <a:ext cx="887562" cy="81176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77;p41">
            <a:extLst>
              <a:ext uri="{FF2B5EF4-FFF2-40B4-BE49-F238E27FC236}">
                <a16:creationId xmlns:a16="http://schemas.microsoft.com/office/drawing/2014/main" id="{C559D450-2F1D-4F5A-5458-6E0AC6C29F66}"/>
              </a:ext>
            </a:extLst>
          </p:cNvPr>
          <p:cNvSpPr/>
          <p:nvPr/>
        </p:nvSpPr>
        <p:spPr>
          <a:xfrm>
            <a:off x="6860724" y="2060851"/>
            <a:ext cx="887562" cy="81176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77;p41">
            <a:extLst>
              <a:ext uri="{FF2B5EF4-FFF2-40B4-BE49-F238E27FC236}">
                <a16:creationId xmlns:a16="http://schemas.microsoft.com/office/drawing/2014/main" id="{EB3F0999-717A-DBCC-ED66-B92AE2B3016F}"/>
              </a:ext>
            </a:extLst>
          </p:cNvPr>
          <p:cNvSpPr/>
          <p:nvPr/>
        </p:nvSpPr>
        <p:spPr>
          <a:xfrm>
            <a:off x="5606754" y="3573284"/>
            <a:ext cx="887562" cy="81176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77;p41">
            <a:extLst>
              <a:ext uri="{FF2B5EF4-FFF2-40B4-BE49-F238E27FC236}">
                <a16:creationId xmlns:a16="http://schemas.microsoft.com/office/drawing/2014/main" id="{4D52DDA7-54FF-4B18-BDE8-EBD818F13ED3}"/>
              </a:ext>
            </a:extLst>
          </p:cNvPr>
          <p:cNvSpPr/>
          <p:nvPr/>
        </p:nvSpPr>
        <p:spPr>
          <a:xfrm>
            <a:off x="6860724" y="3573283"/>
            <a:ext cx="887562" cy="81176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77;p41">
            <a:extLst>
              <a:ext uri="{FF2B5EF4-FFF2-40B4-BE49-F238E27FC236}">
                <a16:creationId xmlns:a16="http://schemas.microsoft.com/office/drawing/2014/main" id="{CBF32043-A35E-258B-8B9E-41C3B5AC67ED}"/>
              </a:ext>
            </a:extLst>
          </p:cNvPr>
          <p:cNvSpPr/>
          <p:nvPr/>
        </p:nvSpPr>
        <p:spPr>
          <a:xfrm>
            <a:off x="8078644" y="3564437"/>
            <a:ext cx="887562" cy="81176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77;p41">
            <a:extLst>
              <a:ext uri="{FF2B5EF4-FFF2-40B4-BE49-F238E27FC236}">
                <a16:creationId xmlns:a16="http://schemas.microsoft.com/office/drawing/2014/main" id="{4A556127-54E9-F3F7-9E55-C31BDA328819}"/>
              </a:ext>
            </a:extLst>
          </p:cNvPr>
          <p:cNvSpPr/>
          <p:nvPr/>
        </p:nvSpPr>
        <p:spPr>
          <a:xfrm>
            <a:off x="4634847" y="2060851"/>
            <a:ext cx="887562" cy="81176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0A8FE99-807E-CA1D-6E03-3F8CB9A64F7B}"/>
              </a:ext>
            </a:extLst>
          </p:cNvPr>
          <p:cNvCxnSpPr>
            <a:cxnSpLocks/>
            <a:stCxn id="277" idx="1"/>
            <a:endCxn id="14" idx="0"/>
          </p:cNvCxnSpPr>
          <p:nvPr/>
        </p:nvCxnSpPr>
        <p:spPr>
          <a:xfrm flipH="1">
            <a:off x="2092180" y="929756"/>
            <a:ext cx="2036038" cy="1131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0EA5E80-E518-88BA-A7CE-8DD11132803B}"/>
              </a:ext>
            </a:extLst>
          </p:cNvPr>
          <p:cNvCxnSpPr>
            <a:cxnSpLocks/>
            <a:stCxn id="277" idx="3"/>
            <a:endCxn id="20" idx="0"/>
          </p:cNvCxnSpPr>
          <p:nvPr/>
        </p:nvCxnSpPr>
        <p:spPr>
          <a:xfrm>
            <a:off x="5015780" y="929756"/>
            <a:ext cx="2288725" cy="1131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560EF06-7058-DFBC-F2B5-BE20C9AE9C59}"/>
              </a:ext>
            </a:extLst>
          </p:cNvPr>
          <p:cNvCxnSpPr>
            <a:cxnSpLocks/>
            <a:stCxn id="20" idx="2"/>
            <a:endCxn id="23" idx="0"/>
          </p:cNvCxnSpPr>
          <p:nvPr/>
        </p:nvCxnSpPr>
        <p:spPr>
          <a:xfrm>
            <a:off x="7304505" y="2872612"/>
            <a:ext cx="1217920" cy="6918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1162EB8-5BFB-598A-0983-FF550CEBBEDF}"/>
              </a:ext>
            </a:extLst>
          </p:cNvPr>
          <p:cNvCxnSpPr>
            <a:cxnSpLocks/>
            <a:stCxn id="272" idx="2"/>
            <a:endCxn id="19" idx="0"/>
          </p:cNvCxnSpPr>
          <p:nvPr/>
        </p:nvCxnSpPr>
        <p:spPr>
          <a:xfrm flipH="1">
            <a:off x="3904698" y="1294510"/>
            <a:ext cx="667094" cy="7663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01B063F-AE92-A338-8D69-AE49430B3DCE}"/>
              </a:ext>
            </a:extLst>
          </p:cNvPr>
          <p:cNvCxnSpPr>
            <a:cxnSpLocks/>
            <a:stCxn id="272" idx="2"/>
            <a:endCxn id="24" idx="0"/>
          </p:cNvCxnSpPr>
          <p:nvPr/>
        </p:nvCxnSpPr>
        <p:spPr>
          <a:xfrm>
            <a:off x="4571792" y="1294510"/>
            <a:ext cx="506836" cy="7663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592343B-5E13-9AE9-D5A3-862A4C3D9C21}"/>
              </a:ext>
            </a:extLst>
          </p:cNvPr>
          <p:cNvCxnSpPr>
            <a:cxnSpLocks/>
            <a:stCxn id="20" idx="2"/>
            <a:endCxn id="22" idx="0"/>
          </p:cNvCxnSpPr>
          <p:nvPr/>
        </p:nvCxnSpPr>
        <p:spPr>
          <a:xfrm>
            <a:off x="7304505" y="2872612"/>
            <a:ext cx="0" cy="700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56D9A64-DBAE-AEB2-3D32-0B71BD8E44EE}"/>
              </a:ext>
            </a:extLst>
          </p:cNvPr>
          <p:cNvCxnSpPr>
            <a:cxnSpLocks/>
            <a:stCxn id="20" idx="2"/>
            <a:endCxn id="21" idx="0"/>
          </p:cNvCxnSpPr>
          <p:nvPr/>
        </p:nvCxnSpPr>
        <p:spPr>
          <a:xfrm flipH="1">
            <a:off x="6050535" y="2872612"/>
            <a:ext cx="1253970" cy="700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3A45120-9FFB-19EF-62E1-34EC91BF1C7A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>
            <a:off x="2092180" y="2872612"/>
            <a:ext cx="1068617" cy="700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0515452-9EA7-3CE8-5989-D64754E3608A}"/>
              </a:ext>
            </a:extLst>
          </p:cNvPr>
          <p:cNvCxnSpPr>
            <a:cxnSpLocks/>
            <a:stCxn id="14" idx="2"/>
            <a:endCxn id="364" idx="0"/>
          </p:cNvCxnSpPr>
          <p:nvPr/>
        </p:nvCxnSpPr>
        <p:spPr>
          <a:xfrm flipH="1">
            <a:off x="988102" y="2872612"/>
            <a:ext cx="1104078" cy="703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38A2044-3CB4-38D4-66C2-5A33078C6B5A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2083560" y="2872612"/>
            <a:ext cx="8620" cy="698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Google Shape;272;p41"/>
          <p:cNvSpPr txBox="1">
            <a:spLocks noGrp="1"/>
          </p:cNvSpPr>
          <p:nvPr>
            <p:ph type="title" idx="3"/>
          </p:nvPr>
        </p:nvSpPr>
        <p:spPr>
          <a:xfrm>
            <a:off x="3750491" y="833587"/>
            <a:ext cx="1642601" cy="4609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E06666"/>
                </a:solidFill>
              </a:rPr>
              <a:t>Vehicle</a:t>
            </a:r>
            <a:endParaRPr sz="1600" dirty="0">
              <a:solidFill>
                <a:srgbClr val="E06666"/>
              </a:solidFill>
            </a:endParaRPr>
          </a:p>
        </p:txBody>
      </p:sp>
      <p:grpSp>
        <p:nvGrpSpPr>
          <p:cNvPr id="62" name="Google Shape;5547;p69">
            <a:extLst>
              <a:ext uri="{FF2B5EF4-FFF2-40B4-BE49-F238E27FC236}">
                <a16:creationId xmlns:a16="http://schemas.microsoft.com/office/drawing/2014/main" id="{4A1C7953-6598-87B5-DE9C-048E07C46647}"/>
              </a:ext>
            </a:extLst>
          </p:cNvPr>
          <p:cNvGrpSpPr/>
          <p:nvPr/>
        </p:nvGrpSpPr>
        <p:grpSpPr>
          <a:xfrm>
            <a:off x="1937668" y="2171061"/>
            <a:ext cx="316621" cy="274914"/>
            <a:chOff x="1492674" y="4420974"/>
            <a:chExt cx="481825" cy="438526"/>
          </a:xfrm>
        </p:grpSpPr>
        <p:sp>
          <p:nvSpPr>
            <p:cNvPr id="63" name="Google Shape;5548;p69">
              <a:extLst>
                <a:ext uri="{FF2B5EF4-FFF2-40B4-BE49-F238E27FC236}">
                  <a16:creationId xmlns:a16="http://schemas.microsoft.com/office/drawing/2014/main" id="{D741121C-AF8A-57C0-3DDA-CF5143205F5D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56" name="Google Shape;5549;p69">
              <a:extLst>
                <a:ext uri="{FF2B5EF4-FFF2-40B4-BE49-F238E27FC236}">
                  <a16:creationId xmlns:a16="http://schemas.microsoft.com/office/drawing/2014/main" id="{706D428C-FE1A-63D2-212C-3DDA00D290D4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57" name="Google Shape;5550;p69">
              <a:extLst>
                <a:ext uri="{FF2B5EF4-FFF2-40B4-BE49-F238E27FC236}">
                  <a16:creationId xmlns:a16="http://schemas.microsoft.com/office/drawing/2014/main" id="{62367CA8-D2AB-070F-5C7E-B8A65AB367B2}"/>
                </a:ext>
              </a:extLst>
            </p:cNvPr>
            <p:cNvSpPr/>
            <p:nvPr/>
          </p:nvSpPr>
          <p:spPr>
            <a:xfrm>
              <a:off x="1492674" y="4420974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58" name="Google Shape;5551;p69">
              <a:extLst>
                <a:ext uri="{FF2B5EF4-FFF2-40B4-BE49-F238E27FC236}">
                  <a16:creationId xmlns:a16="http://schemas.microsoft.com/office/drawing/2014/main" id="{E750A910-0F79-1C62-88F5-46801FE1C9AB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59" name="Google Shape;5552;p69">
              <a:extLst>
                <a:ext uri="{FF2B5EF4-FFF2-40B4-BE49-F238E27FC236}">
                  <a16:creationId xmlns:a16="http://schemas.microsoft.com/office/drawing/2014/main" id="{05BF0EC2-23AB-20D8-F509-F8DAE2CC5D00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</p:grpSp>
      <p:grpSp>
        <p:nvGrpSpPr>
          <p:cNvPr id="260" name="Google Shape;5547;p69">
            <a:extLst>
              <a:ext uri="{FF2B5EF4-FFF2-40B4-BE49-F238E27FC236}">
                <a16:creationId xmlns:a16="http://schemas.microsoft.com/office/drawing/2014/main" id="{74BBA798-EE84-02DD-C2E5-8E3D21589AEE}"/>
              </a:ext>
            </a:extLst>
          </p:cNvPr>
          <p:cNvGrpSpPr/>
          <p:nvPr/>
        </p:nvGrpSpPr>
        <p:grpSpPr>
          <a:xfrm>
            <a:off x="3738878" y="2154181"/>
            <a:ext cx="316621" cy="274914"/>
            <a:chOff x="1492674" y="4420974"/>
            <a:chExt cx="481825" cy="438526"/>
          </a:xfrm>
        </p:grpSpPr>
        <p:sp>
          <p:nvSpPr>
            <p:cNvPr id="261" name="Google Shape;5548;p69">
              <a:extLst>
                <a:ext uri="{FF2B5EF4-FFF2-40B4-BE49-F238E27FC236}">
                  <a16:creationId xmlns:a16="http://schemas.microsoft.com/office/drawing/2014/main" id="{1B933183-9ADA-E4DE-708F-10F607047E94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62" name="Google Shape;5549;p69">
              <a:extLst>
                <a:ext uri="{FF2B5EF4-FFF2-40B4-BE49-F238E27FC236}">
                  <a16:creationId xmlns:a16="http://schemas.microsoft.com/office/drawing/2014/main" id="{0A8B0BE9-437C-15C1-FD2D-6DA4370E8B2B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63" name="Google Shape;5550;p69">
              <a:extLst>
                <a:ext uri="{FF2B5EF4-FFF2-40B4-BE49-F238E27FC236}">
                  <a16:creationId xmlns:a16="http://schemas.microsoft.com/office/drawing/2014/main" id="{B7D81AC2-8D42-075E-98C8-8A28819061BB}"/>
                </a:ext>
              </a:extLst>
            </p:cNvPr>
            <p:cNvSpPr/>
            <p:nvPr/>
          </p:nvSpPr>
          <p:spPr>
            <a:xfrm>
              <a:off x="1492674" y="4420974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64" name="Google Shape;5551;p69">
              <a:extLst>
                <a:ext uri="{FF2B5EF4-FFF2-40B4-BE49-F238E27FC236}">
                  <a16:creationId xmlns:a16="http://schemas.microsoft.com/office/drawing/2014/main" id="{04207C97-849A-EA8C-EA4E-8E62F84A4B48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65" name="Google Shape;5552;p69">
              <a:extLst>
                <a:ext uri="{FF2B5EF4-FFF2-40B4-BE49-F238E27FC236}">
                  <a16:creationId xmlns:a16="http://schemas.microsoft.com/office/drawing/2014/main" id="{85E4BDF8-F054-F5EE-044C-241ADA5E7C59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</p:grpSp>
      <p:grpSp>
        <p:nvGrpSpPr>
          <p:cNvPr id="266" name="Google Shape;5547;p69">
            <a:extLst>
              <a:ext uri="{FF2B5EF4-FFF2-40B4-BE49-F238E27FC236}">
                <a16:creationId xmlns:a16="http://schemas.microsoft.com/office/drawing/2014/main" id="{BCAFE091-175F-4301-6D4B-953FD5980A96}"/>
              </a:ext>
            </a:extLst>
          </p:cNvPr>
          <p:cNvGrpSpPr/>
          <p:nvPr/>
        </p:nvGrpSpPr>
        <p:grpSpPr>
          <a:xfrm>
            <a:off x="4920317" y="2154181"/>
            <a:ext cx="316621" cy="274914"/>
            <a:chOff x="1492674" y="4420974"/>
            <a:chExt cx="481825" cy="438526"/>
          </a:xfrm>
        </p:grpSpPr>
        <p:sp>
          <p:nvSpPr>
            <p:cNvPr id="267" name="Google Shape;5548;p69">
              <a:extLst>
                <a:ext uri="{FF2B5EF4-FFF2-40B4-BE49-F238E27FC236}">
                  <a16:creationId xmlns:a16="http://schemas.microsoft.com/office/drawing/2014/main" id="{40A2EDFD-FA1F-C916-5E91-48B4DBB9AE0C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68" name="Google Shape;5549;p69">
              <a:extLst>
                <a:ext uri="{FF2B5EF4-FFF2-40B4-BE49-F238E27FC236}">
                  <a16:creationId xmlns:a16="http://schemas.microsoft.com/office/drawing/2014/main" id="{279ED1A7-F2D1-476C-BB65-070C460D87FF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90" name="Google Shape;5550;p69">
              <a:extLst>
                <a:ext uri="{FF2B5EF4-FFF2-40B4-BE49-F238E27FC236}">
                  <a16:creationId xmlns:a16="http://schemas.microsoft.com/office/drawing/2014/main" id="{1A7E6F38-7A33-14F6-C74D-2B8FD7B59D62}"/>
                </a:ext>
              </a:extLst>
            </p:cNvPr>
            <p:cNvSpPr/>
            <p:nvPr/>
          </p:nvSpPr>
          <p:spPr>
            <a:xfrm>
              <a:off x="1492674" y="4420974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91" name="Google Shape;5551;p69">
              <a:extLst>
                <a:ext uri="{FF2B5EF4-FFF2-40B4-BE49-F238E27FC236}">
                  <a16:creationId xmlns:a16="http://schemas.microsoft.com/office/drawing/2014/main" id="{D7CBEC28-D6A9-A9B3-3C20-6D5375430423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92" name="Google Shape;5552;p69">
              <a:extLst>
                <a:ext uri="{FF2B5EF4-FFF2-40B4-BE49-F238E27FC236}">
                  <a16:creationId xmlns:a16="http://schemas.microsoft.com/office/drawing/2014/main" id="{8EE7CF6E-8A48-72EA-C334-200B79C596CA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</p:grpSp>
      <p:grpSp>
        <p:nvGrpSpPr>
          <p:cNvPr id="293" name="Google Shape;5547;p69">
            <a:extLst>
              <a:ext uri="{FF2B5EF4-FFF2-40B4-BE49-F238E27FC236}">
                <a16:creationId xmlns:a16="http://schemas.microsoft.com/office/drawing/2014/main" id="{FADAB6DD-64B2-B6E3-3B6C-CAC73B5FF877}"/>
              </a:ext>
            </a:extLst>
          </p:cNvPr>
          <p:cNvGrpSpPr/>
          <p:nvPr/>
        </p:nvGrpSpPr>
        <p:grpSpPr>
          <a:xfrm>
            <a:off x="7148958" y="2173764"/>
            <a:ext cx="316621" cy="274914"/>
            <a:chOff x="1492674" y="4420974"/>
            <a:chExt cx="481825" cy="438526"/>
          </a:xfrm>
        </p:grpSpPr>
        <p:sp>
          <p:nvSpPr>
            <p:cNvPr id="294" name="Google Shape;5548;p69">
              <a:extLst>
                <a:ext uri="{FF2B5EF4-FFF2-40B4-BE49-F238E27FC236}">
                  <a16:creationId xmlns:a16="http://schemas.microsoft.com/office/drawing/2014/main" id="{C8E37D39-05F6-5FEC-220F-B46F2794DA75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95" name="Google Shape;5549;p69">
              <a:extLst>
                <a:ext uri="{FF2B5EF4-FFF2-40B4-BE49-F238E27FC236}">
                  <a16:creationId xmlns:a16="http://schemas.microsoft.com/office/drawing/2014/main" id="{C63B4FB0-C981-B059-CA1E-D7472CE4D1AE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96" name="Google Shape;5550;p69">
              <a:extLst>
                <a:ext uri="{FF2B5EF4-FFF2-40B4-BE49-F238E27FC236}">
                  <a16:creationId xmlns:a16="http://schemas.microsoft.com/office/drawing/2014/main" id="{AD1864A5-5832-0D40-086C-2F378932C7BF}"/>
                </a:ext>
              </a:extLst>
            </p:cNvPr>
            <p:cNvSpPr/>
            <p:nvPr/>
          </p:nvSpPr>
          <p:spPr>
            <a:xfrm>
              <a:off x="1492674" y="4420974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97" name="Google Shape;5551;p69">
              <a:extLst>
                <a:ext uri="{FF2B5EF4-FFF2-40B4-BE49-F238E27FC236}">
                  <a16:creationId xmlns:a16="http://schemas.microsoft.com/office/drawing/2014/main" id="{9EA73A22-E915-89CB-AD83-5180A91F44D6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298" name="Google Shape;5552;p69">
              <a:extLst>
                <a:ext uri="{FF2B5EF4-FFF2-40B4-BE49-F238E27FC236}">
                  <a16:creationId xmlns:a16="http://schemas.microsoft.com/office/drawing/2014/main" id="{E8038DAE-7FDB-0F13-BDB7-521D747C1949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</p:grpSp>
      <p:grpSp>
        <p:nvGrpSpPr>
          <p:cNvPr id="305" name="Google Shape;5547;p69">
            <a:extLst>
              <a:ext uri="{FF2B5EF4-FFF2-40B4-BE49-F238E27FC236}">
                <a16:creationId xmlns:a16="http://schemas.microsoft.com/office/drawing/2014/main" id="{A9945025-B41C-31CB-4635-C0CE74740310}"/>
              </a:ext>
            </a:extLst>
          </p:cNvPr>
          <p:cNvGrpSpPr/>
          <p:nvPr/>
        </p:nvGrpSpPr>
        <p:grpSpPr>
          <a:xfrm>
            <a:off x="1927187" y="3697351"/>
            <a:ext cx="316621" cy="274914"/>
            <a:chOff x="1492674" y="4420974"/>
            <a:chExt cx="481825" cy="438526"/>
          </a:xfrm>
        </p:grpSpPr>
        <p:sp>
          <p:nvSpPr>
            <p:cNvPr id="306" name="Google Shape;5548;p69">
              <a:extLst>
                <a:ext uri="{FF2B5EF4-FFF2-40B4-BE49-F238E27FC236}">
                  <a16:creationId xmlns:a16="http://schemas.microsoft.com/office/drawing/2014/main" id="{80BD72CC-709C-FA61-834F-DA5EEB792DF5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07" name="Google Shape;5549;p69">
              <a:extLst>
                <a:ext uri="{FF2B5EF4-FFF2-40B4-BE49-F238E27FC236}">
                  <a16:creationId xmlns:a16="http://schemas.microsoft.com/office/drawing/2014/main" id="{CC43A4C3-EA60-943F-132E-D6ABAFF58295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08" name="Google Shape;5550;p69">
              <a:extLst>
                <a:ext uri="{FF2B5EF4-FFF2-40B4-BE49-F238E27FC236}">
                  <a16:creationId xmlns:a16="http://schemas.microsoft.com/office/drawing/2014/main" id="{290B8C03-BC52-E1E3-2352-2A87D519532E}"/>
                </a:ext>
              </a:extLst>
            </p:cNvPr>
            <p:cNvSpPr/>
            <p:nvPr/>
          </p:nvSpPr>
          <p:spPr>
            <a:xfrm>
              <a:off x="1492674" y="4420974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09" name="Google Shape;5551;p69">
              <a:extLst>
                <a:ext uri="{FF2B5EF4-FFF2-40B4-BE49-F238E27FC236}">
                  <a16:creationId xmlns:a16="http://schemas.microsoft.com/office/drawing/2014/main" id="{C1798E65-FC78-2F21-3D71-0E9E01952F02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10" name="Google Shape;5552;p69">
              <a:extLst>
                <a:ext uri="{FF2B5EF4-FFF2-40B4-BE49-F238E27FC236}">
                  <a16:creationId xmlns:a16="http://schemas.microsoft.com/office/drawing/2014/main" id="{C43AB4C8-5E3B-D7A8-B903-88685960330E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</p:grpSp>
      <p:grpSp>
        <p:nvGrpSpPr>
          <p:cNvPr id="311" name="Google Shape;5547;p69">
            <a:extLst>
              <a:ext uri="{FF2B5EF4-FFF2-40B4-BE49-F238E27FC236}">
                <a16:creationId xmlns:a16="http://schemas.microsoft.com/office/drawing/2014/main" id="{ACC29642-1BF2-7E35-F46D-BFF0F60BB024}"/>
              </a:ext>
            </a:extLst>
          </p:cNvPr>
          <p:cNvGrpSpPr/>
          <p:nvPr/>
        </p:nvGrpSpPr>
        <p:grpSpPr>
          <a:xfrm>
            <a:off x="2984624" y="3690987"/>
            <a:ext cx="316621" cy="274914"/>
            <a:chOff x="1492674" y="4420974"/>
            <a:chExt cx="481825" cy="438526"/>
          </a:xfrm>
        </p:grpSpPr>
        <p:sp>
          <p:nvSpPr>
            <p:cNvPr id="312" name="Google Shape;5548;p69">
              <a:extLst>
                <a:ext uri="{FF2B5EF4-FFF2-40B4-BE49-F238E27FC236}">
                  <a16:creationId xmlns:a16="http://schemas.microsoft.com/office/drawing/2014/main" id="{0592DEE0-9990-BD53-B549-DC0FDE84A9BE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13" name="Google Shape;5549;p69">
              <a:extLst>
                <a:ext uri="{FF2B5EF4-FFF2-40B4-BE49-F238E27FC236}">
                  <a16:creationId xmlns:a16="http://schemas.microsoft.com/office/drawing/2014/main" id="{9F823BB5-2CA8-1603-F696-F69AC7271AB9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14" name="Google Shape;5550;p69">
              <a:extLst>
                <a:ext uri="{FF2B5EF4-FFF2-40B4-BE49-F238E27FC236}">
                  <a16:creationId xmlns:a16="http://schemas.microsoft.com/office/drawing/2014/main" id="{CE46603E-6977-6A09-BED3-6F5931FB76E1}"/>
                </a:ext>
              </a:extLst>
            </p:cNvPr>
            <p:cNvSpPr/>
            <p:nvPr/>
          </p:nvSpPr>
          <p:spPr>
            <a:xfrm>
              <a:off x="1492674" y="4420974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15" name="Google Shape;5551;p69">
              <a:extLst>
                <a:ext uri="{FF2B5EF4-FFF2-40B4-BE49-F238E27FC236}">
                  <a16:creationId xmlns:a16="http://schemas.microsoft.com/office/drawing/2014/main" id="{2CC600C0-8B53-D828-FCDB-DCF2B63E382A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16" name="Google Shape;5552;p69">
              <a:extLst>
                <a:ext uri="{FF2B5EF4-FFF2-40B4-BE49-F238E27FC236}">
                  <a16:creationId xmlns:a16="http://schemas.microsoft.com/office/drawing/2014/main" id="{E467EA07-7A52-9495-11F7-1E3B628C329A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</p:grpSp>
      <p:grpSp>
        <p:nvGrpSpPr>
          <p:cNvPr id="323" name="Google Shape;5547;p69">
            <a:extLst>
              <a:ext uri="{FF2B5EF4-FFF2-40B4-BE49-F238E27FC236}">
                <a16:creationId xmlns:a16="http://schemas.microsoft.com/office/drawing/2014/main" id="{9E882689-9E53-74EA-7C6E-676678AC8887}"/>
              </a:ext>
            </a:extLst>
          </p:cNvPr>
          <p:cNvGrpSpPr/>
          <p:nvPr/>
        </p:nvGrpSpPr>
        <p:grpSpPr>
          <a:xfrm>
            <a:off x="5909350" y="3686239"/>
            <a:ext cx="316621" cy="274914"/>
            <a:chOff x="1492674" y="4420974"/>
            <a:chExt cx="481825" cy="438526"/>
          </a:xfrm>
        </p:grpSpPr>
        <p:sp>
          <p:nvSpPr>
            <p:cNvPr id="324" name="Google Shape;5548;p69">
              <a:extLst>
                <a:ext uri="{FF2B5EF4-FFF2-40B4-BE49-F238E27FC236}">
                  <a16:creationId xmlns:a16="http://schemas.microsoft.com/office/drawing/2014/main" id="{45D2E5EE-9475-1AE0-6D45-4D0DC4F9D777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25" name="Google Shape;5549;p69">
              <a:extLst>
                <a:ext uri="{FF2B5EF4-FFF2-40B4-BE49-F238E27FC236}">
                  <a16:creationId xmlns:a16="http://schemas.microsoft.com/office/drawing/2014/main" id="{77DD3CC7-F41A-98C6-84E4-A00DDAA6037C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26" name="Google Shape;5550;p69">
              <a:extLst>
                <a:ext uri="{FF2B5EF4-FFF2-40B4-BE49-F238E27FC236}">
                  <a16:creationId xmlns:a16="http://schemas.microsoft.com/office/drawing/2014/main" id="{45E938E9-8C76-9D81-4F44-D42D48075CFA}"/>
                </a:ext>
              </a:extLst>
            </p:cNvPr>
            <p:cNvSpPr/>
            <p:nvPr/>
          </p:nvSpPr>
          <p:spPr>
            <a:xfrm>
              <a:off x="1492674" y="4420974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27" name="Google Shape;5551;p69">
              <a:extLst>
                <a:ext uri="{FF2B5EF4-FFF2-40B4-BE49-F238E27FC236}">
                  <a16:creationId xmlns:a16="http://schemas.microsoft.com/office/drawing/2014/main" id="{BD61015C-D7B3-FDA9-493E-4E65EBD503F9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28" name="Google Shape;5552;p69">
              <a:extLst>
                <a:ext uri="{FF2B5EF4-FFF2-40B4-BE49-F238E27FC236}">
                  <a16:creationId xmlns:a16="http://schemas.microsoft.com/office/drawing/2014/main" id="{1A3C5973-DE5F-EC9C-3371-FB860FDFB52D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</p:grpSp>
      <p:grpSp>
        <p:nvGrpSpPr>
          <p:cNvPr id="329" name="Google Shape;5547;p69">
            <a:extLst>
              <a:ext uri="{FF2B5EF4-FFF2-40B4-BE49-F238E27FC236}">
                <a16:creationId xmlns:a16="http://schemas.microsoft.com/office/drawing/2014/main" id="{07449173-07BA-BEF5-C4C1-63BD4E274E79}"/>
              </a:ext>
            </a:extLst>
          </p:cNvPr>
          <p:cNvGrpSpPr/>
          <p:nvPr/>
        </p:nvGrpSpPr>
        <p:grpSpPr>
          <a:xfrm>
            <a:off x="7145972" y="3699781"/>
            <a:ext cx="316621" cy="274914"/>
            <a:chOff x="1492674" y="4420974"/>
            <a:chExt cx="481825" cy="438526"/>
          </a:xfrm>
        </p:grpSpPr>
        <p:sp>
          <p:nvSpPr>
            <p:cNvPr id="330" name="Google Shape;5548;p69">
              <a:extLst>
                <a:ext uri="{FF2B5EF4-FFF2-40B4-BE49-F238E27FC236}">
                  <a16:creationId xmlns:a16="http://schemas.microsoft.com/office/drawing/2014/main" id="{D5DF335F-22EA-C59D-DB60-D42C8EC26C87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31" name="Google Shape;5549;p69">
              <a:extLst>
                <a:ext uri="{FF2B5EF4-FFF2-40B4-BE49-F238E27FC236}">
                  <a16:creationId xmlns:a16="http://schemas.microsoft.com/office/drawing/2014/main" id="{249A33FE-D5D6-6A1D-CC6B-3391458A9C8C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32" name="Google Shape;5550;p69">
              <a:extLst>
                <a:ext uri="{FF2B5EF4-FFF2-40B4-BE49-F238E27FC236}">
                  <a16:creationId xmlns:a16="http://schemas.microsoft.com/office/drawing/2014/main" id="{DE890BA5-B5E7-7253-DC7F-1B4ADD14D095}"/>
                </a:ext>
              </a:extLst>
            </p:cNvPr>
            <p:cNvSpPr/>
            <p:nvPr/>
          </p:nvSpPr>
          <p:spPr>
            <a:xfrm>
              <a:off x="1492674" y="4420974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33" name="Google Shape;5551;p69">
              <a:extLst>
                <a:ext uri="{FF2B5EF4-FFF2-40B4-BE49-F238E27FC236}">
                  <a16:creationId xmlns:a16="http://schemas.microsoft.com/office/drawing/2014/main" id="{8EEB59FE-BBCC-D120-8408-07E9E03DECD6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34" name="Google Shape;5552;p69">
              <a:extLst>
                <a:ext uri="{FF2B5EF4-FFF2-40B4-BE49-F238E27FC236}">
                  <a16:creationId xmlns:a16="http://schemas.microsoft.com/office/drawing/2014/main" id="{74261118-E554-0C38-0ACE-7A7F98CD9A23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</p:grpSp>
      <p:grpSp>
        <p:nvGrpSpPr>
          <p:cNvPr id="335" name="Google Shape;5547;p69">
            <a:extLst>
              <a:ext uri="{FF2B5EF4-FFF2-40B4-BE49-F238E27FC236}">
                <a16:creationId xmlns:a16="http://schemas.microsoft.com/office/drawing/2014/main" id="{FA3E2955-815D-7DC1-F99B-38C4B9F52B43}"/>
              </a:ext>
            </a:extLst>
          </p:cNvPr>
          <p:cNvGrpSpPr/>
          <p:nvPr/>
        </p:nvGrpSpPr>
        <p:grpSpPr>
          <a:xfrm>
            <a:off x="8364114" y="3699781"/>
            <a:ext cx="316621" cy="274914"/>
            <a:chOff x="1492674" y="4420974"/>
            <a:chExt cx="481825" cy="438526"/>
          </a:xfrm>
        </p:grpSpPr>
        <p:sp>
          <p:nvSpPr>
            <p:cNvPr id="336" name="Google Shape;5548;p69">
              <a:extLst>
                <a:ext uri="{FF2B5EF4-FFF2-40B4-BE49-F238E27FC236}">
                  <a16:creationId xmlns:a16="http://schemas.microsoft.com/office/drawing/2014/main" id="{BB88A9AB-FC57-7D8F-4DB3-1B8C12B88ADE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37" name="Google Shape;5549;p69">
              <a:extLst>
                <a:ext uri="{FF2B5EF4-FFF2-40B4-BE49-F238E27FC236}">
                  <a16:creationId xmlns:a16="http://schemas.microsoft.com/office/drawing/2014/main" id="{5911599B-3D76-1428-61FA-1BB5DC10DB56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38" name="Google Shape;5550;p69">
              <a:extLst>
                <a:ext uri="{FF2B5EF4-FFF2-40B4-BE49-F238E27FC236}">
                  <a16:creationId xmlns:a16="http://schemas.microsoft.com/office/drawing/2014/main" id="{128B3F45-8A31-ECDA-497A-2E2314DD6663}"/>
                </a:ext>
              </a:extLst>
            </p:cNvPr>
            <p:cNvSpPr/>
            <p:nvPr/>
          </p:nvSpPr>
          <p:spPr>
            <a:xfrm>
              <a:off x="1492674" y="4420974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39" name="Google Shape;5551;p69">
              <a:extLst>
                <a:ext uri="{FF2B5EF4-FFF2-40B4-BE49-F238E27FC236}">
                  <a16:creationId xmlns:a16="http://schemas.microsoft.com/office/drawing/2014/main" id="{C3AC974D-FFD6-1230-4A62-110D363A1752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40" name="Google Shape;5552;p69">
              <a:extLst>
                <a:ext uri="{FF2B5EF4-FFF2-40B4-BE49-F238E27FC236}">
                  <a16:creationId xmlns:a16="http://schemas.microsoft.com/office/drawing/2014/main" id="{8E360CF3-8764-AA89-B456-3F7E8474B4D8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</p:grpSp>
      <p:sp>
        <p:nvSpPr>
          <p:cNvPr id="351" name="Google Shape;272;p41">
            <a:extLst>
              <a:ext uri="{FF2B5EF4-FFF2-40B4-BE49-F238E27FC236}">
                <a16:creationId xmlns:a16="http://schemas.microsoft.com/office/drawing/2014/main" id="{0D80E86E-4698-0BC7-7F54-634FCB04E2CD}"/>
              </a:ext>
            </a:extLst>
          </p:cNvPr>
          <p:cNvSpPr txBox="1">
            <a:spLocks/>
          </p:cNvSpPr>
          <p:nvPr/>
        </p:nvSpPr>
        <p:spPr>
          <a:xfrm>
            <a:off x="1290278" y="2369471"/>
            <a:ext cx="1642601" cy="46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dirty="0">
                <a:solidFill>
                  <a:srgbClr val="E06666"/>
                </a:solidFill>
              </a:rPr>
              <a:t>Car</a:t>
            </a:r>
          </a:p>
        </p:txBody>
      </p:sp>
      <p:sp>
        <p:nvSpPr>
          <p:cNvPr id="352" name="Google Shape;272;p41">
            <a:extLst>
              <a:ext uri="{FF2B5EF4-FFF2-40B4-BE49-F238E27FC236}">
                <a16:creationId xmlns:a16="http://schemas.microsoft.com/office/drawing/2014/main" id="{53A4B193-5AF6-03F4-CB2A-E5E137D1646D}"/>
              </a:ext>
            </a:extLst>
          </p:cNvPr>
          <p:cNvSpPr txBox="1">
            <a:spLocks/>
          </p:cNvSpPr>
          <p:nvPr/>
        </p:nvSpPr>
        <p:spPr>
          <a:xfrm>
            <a:off x="3106455" y="2395203"/>
            <a:ext cx="1642601" cy="46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dirty="0">
                <a:solidFill>
                  <a:srgbClr val="E06666"/>
                </a:solidFill>
              </a:rPr>
              <a:t>Scooter</a:t>
            </a:r>
          </a:p>
        </p:txBody>
      </p:sp>
      <p:sp>
        <p:nvSpPr>
          <p:cNvPr id="353" name="Google Shape;272;p41">
            <a:extLst>
              <a:ext uri="{FF2B5EF4-FFF2-40B4-BE49-F238E27FC236}">
                <a16:creationId xmlns:a16="http://schemas.microsoft.com/office/drawing/2014/main" id="{3E0AE11C-3D44-5474-6E6F-753FF724EE76}"/>
              </a:ext>
            </a:extLst>
          </p:cNvPr>
          <p:cNvSpPr txBox="1">
            <a:spLocks/>
          </p:cNvSpPr>
          <p:nvPr/>
        </p:nvSpPr>
        <p:spPr>
          <a:xfrm>
            <a:off x="4234897" y="2387146"/>
            <a:ext cx="1642601" cy="46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dirty="0">
                <a:solidFill>
                  <a:srgbClr val="E06666"/>
                </a:solidFill>
              </a:rPr>
              <a:t>Bike</a:t>
            </a:r>
          </a:p>
        </p:txBody>
      </p:sp>
      <p:sp>
        <p:nvSpPr>
          <p:cNvPr id="354" name="Google Shape;272;p41">
            <a:extLst>
              <a:ext uri="{FF2B5EF4-FFF2-40B4-BE49-F238E27FC236}">
                <a16:creationId xmlns:a16="http://schemas.microsoft.com/office/drawing/2014/main" id="{9C11AE7C-C3D0-D24A-A327-C1EDFB088A56}"/>
              </a:ext>
            </a:extLst>
          </p:cNvPr>
          <p:cNvSpPr txBox="1">
            <a:spLocks/>
          </p:cNvSpPr>
          <p:nvPr/>
        </p:nvSpPr>
        <p:spPr>
          <a:xfrm>
            <a:off x="6474774" y="2362056"/>
            <a:ext cx="1642601" cy="46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dirty="0">
                <a:solidFill>
                  <a:srgbClr val="E06666"/>
                </a:solidFill>
              </a:rPr>
              <a:t>Kart</a:t>
            </a:r>
          </a:p>
        </p:txBody>
      </p:sp>
      <p:sp>
        <p:nvSpPr>
          <p:cNvPr id="355" name="Google Shape;272;p41">
            <a:extLst>
              <a:ext uri="{FF2B5EF4-FFF2-40B4-BE49-F238E27FC236}">
                <a16:creationId xmlns:a16="http://schemas.microsoft.com/office/drawing/2014/main" id="{870144C4-DA7F-36BC-B96A-ECAAD4AE5746}"/>
              </a:ext>
            </a:extLst>
          </p:cNvPr>
          <p:cNvSpPr txBox="1">
            <a:spLocks/>
          </p:cNvSpPr>
          <p:nvPr/>
        </p:nvSpPr>
        <p:spPr>
          <a:xfrm>
            <a:off x="-333861" y="3850383"/>
            <a:ext cx="1642601" cy="46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>
                <a:solidFill>
                  <a:srgbClr val="E06666"/>
                </a:solidFill>
              </a:rPr>
              <a:t>Vehicle</a:t>
            </a:r>
            <a:endParaRPr lang="en-GB" sz="1600" dirty="0">
              <a:solidFill>
                <a:srgbClr val="E06666"/>
              </a:solidFill>
            </a:endParaRPr>
          </a:p>
        </p:txBody>
      </p:sp>
      <p:sp>
        <p:nvSpPr>
          <p:cNvPr id="356" name="Google Shape;272;p41">
            <a:extLst>
              <a:ext uri="{FF2B5EF4-FFF2-40B4-BE49-F238E27FC236}">
                <a16:creationId xmlns:a16="http://schemas.microsoft.com/office/drawing/2014/main" id="{3D151F5C-7A2D-8DB0-1E3B-8DBE3076F97E}"/>
              </a:ext>
            </a:extLst>
          </p:cNvPr>
          <p:cNvSpPr txBox="1">
            <a:spLocks/>
          </p:cNvSpPr>
          <p:nvPr/>
        </p:nvSpPr>
        <p:spPr>
          <a:xfrm>
            <a:off x="1252076" y="3912209"/>
            <a:ext cx="1642601" cy="46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dirty="0">
                <a:solidFill>
                  <a:srgbClr val="E06666"/>
                </a:solidFill>
              </a:rPr>
              <a:t>Van</a:t>
            </a:r>
          </a:p>
        </p:txBody>
      </p:sp>
      <p:sp>
        <p:nvSpPr>
          <p:cNvPr id="357" name="Google Shape;272;p41">
            <a:extLst>
              <a:ext uri="{FF2B5EF4-FFF2-40B4-BE49-F238E27FC236}">
                <a16:creationId xmlns:a16="http://schemas.microsoft.com/office/drawing/2014/main" id="{4B3D213F-3295-7CB2-D62E-054512936827}"/>
              </a:ext>
            </a:extLst>
          </p:cNvPr>
          <p:cNvSpPr txBox="1">
            <a:spLocks/>
          </p:cNvSpPr>
          <p:nvPr/>
        </p:nvSpPr>
        <p:spPr>
          <a:xfrm>
            <a:off x="2324553" y="3908236"/>
            <a:ext cx="1642601" cy="46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dirty="0">
                <a:solidFill>
                  <a:srgbClr val="E06666"/>
                </a:solidFill>
              </a:rPr>
              <a:t>Luxury</a:t>
            </a:r>
          </a:p>
        </p:txBody>
      </p:sp>
      <p:sp>
        <p:nvSpPr>
          <p:cNvPr id="359" name="Google Shape;272;p41">
            <a:extLst>
              <a:ext uri="{FF2B5EF4-FFF2-40B4-BE49-F238E27FC236}">
                <a16:creationId xmlns:a16="http://schemas.microsoft.com/office/drawing/2014/main" id="{3C5E4C76-8455-667D-B7A1-55C091F6663B}"/>
              </a:ext>
            </a:extLst>
          </p:cNvPr>
          <p:cNvSpPr txBox="1">
            <a:spLocks/>
          </p:cNvSpPr>
          <p:nvPr/>
        </p:nvSpPr>
        <p:spPr>
          <a:xfrm>
            <a:off x="5246359" y="3884435"/>
            <a:ext cx="1642601" cy="46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dirty="0">
                <a:solidFill>
                  <a:srgbClr val="E06666"/>
                </a:solidFill>
              </a:rPr>
              <a:t>RX7</a:t>
            </a:r>
          </a:p>
        </p:txBody>
      </p:sp>
      <p:sp>
        <p:nvSpPr>
          <p:cNvPr id="360" name="Google Shape;272;p41">
            <a:extLst>
              <a:ext uri="{FF2B5EF4-FFF2-40B4-BE49-F238E27FC236}">
                <a16:creationId xmlns:a16="http://schemas.microsoft.com/office/drawing/2014/main" id="{FBBF7CF6-8849-9844-2814-AC3DF76CFEC5}"/>
              </a:ext>
            </a:extLst>
          </p:cNvPr>
          <p:cNvSpPr txBox="1">
            <a:spLocks/>
          </p:cNvSpPr>
          <p:nvPr/>
        </p:nvSpPr>
        <p:spPr>
          <a:xfrm>
            <a:off x="6479772" y="3883799"/>
            <a:ext cx="1642601" cy="46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dirty="0">
                <a:solidFill>
                  <a:srgbClr val="E06666"/>
                </a:solidFill>
              </a:rPr>
              <a:t>RX250</a:t>
            </a:r>
          </a:p>
        </p:txBody>
      </p:sp>
      <p:sp>
        <p:nvSpPr>
          <p:cNvPr id="361" name="Google Shape;272;p41">
            <a:extLst>
              <a:ext uri="{FF2B5EF4-FFF2-40B4-BE49-F238E27FC236}">
                <a16:creationId xmlns:a16="http://schemas.microsoft.com/office/drawing/2014/main" id="{08F2D609-79C9-107F-CDF4-76913A275053}"/>
              </a:ext>
            </a:extLst>
          </p:cNvPr>
          <p:cNvSpPr txBox="1">
            <a:spLocks/>
          </p:cNvSpPr>
          <p:nvPr/>
        </p:nvSpPr>
        <p:spPr>
          <a:xfrm>
            <a:off x="7727408" y="3863956"/>
            <a:ext cx="1642601" cy="46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dirty="0">
                <a:solidFill>
                  <a:srgbClr val="E06666"/>
                </a:solidFill>
              </a:rPr>
              <a:t>Double </a:t>
            </a:r>
          </a:p>
        </p:txBody>
      </p:sp>
      <p:sp>
        <p:nvSpPr>
          <p:cNvPr id="364" name="Google Shape;277;p41">
            <a:extLst>
              <a:ext uri="{FF2B5EF4-FFF2-40B4-BE49-F238E27FC236}">
                <a16:creationId xmlns:a16="http://schemas.microsoft.com/office/drawing/2014/main" id="{5D696AAA-1C80-AA3A-2489-6CDD15A124D5}"/>
              </a:ext>
            </a:extLst>
          </p:cNvPr>
          <p:cNvSpPr/>
          <p:nvPr/>
        </p:nvSpPr>
        <p:spPr>
          <a:xfrm>
            <a:off x="544321" y="3575676"/>
            <a:ext cx="887562" cy="81176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" name="Google Shape;5547;p69">
            <a:extLst>
              <a:ext uri="{FF2B5EF4-FFF2-40B4-BE49-F238E27FC236}">
                <a16:creationId xmlns:a16="http://schemas.microsoft.com/office/drawing/2014/main" id="{738E75EF-330D-A4AF-10B9-B8018B0BB842}"/>
              </a:ext>
            </a:extLst>
          </p:cNvPr>
          <p:cNvGrpSpPr/>
          <p:nvPr/>
        </p:nvGrpSpPr>
        <p:grpSpPr>
          <a:xfrm>
            <a:off x="831946" y="3702264"/>
            <a:ext cx="316621" cy="274914"/>
            <a:chOff x="1492674" y="4420974"/>
            <a:chExt cx="481825" cy="438526"/>
          </a:xfrm>
        </p:grpSpPr>
        <p:sp>
          <p:nvSpPr>
            <p:cNvPr id="366" name="Google Shape;5548;p69">
              <a:extLst>
                <a:ext uri="{FF2B5EF4-FFF2-40B4-BE49-F238E27FC236}">
                  <a16:creationId xmlns:a16="http://schemas.microsoft.com/office/drawing/2014/main" id="{1DAE1F0D-C539-F24B-A7EE-A1A8A5C41697}"/>
                </a:ext>
              </a:extLst>
            </p:cNvPr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67" name="Google Shape;5549;p69">
              <a:extLst>
                <a:ext uri="{FF2B5EF4-FFF2-40B4-BE49-F238E27FC236}">
                  <a16:creationId xmlns:a16="http://schemas.microsoft.com/office/drawing/2014/main" id="{8AD5EBEA-BF69-23DA-544C-D6A21EF063AE}"/>
                </a:ext>
              </a:extLst>
            </p:cNvPr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68" name="Google Shape;5550;p69">
              <a:extLst>
                <a:ext uri="{FF2B5EF4-FFF2-40B4-BE49-F238E27FC236}">
                  <a16:creationId xmlns:a16="http://schemas.microsoft.com/office/drawing/2014/main" id="{D74F6621-56D3-95CE-85D7-6E088436C863}"/>
                </a:ext>
              </a:extLst>
            </p:cNvPr>
            <p:cNvSpPr/>
            <p:nvPr/>
          </p:nvSpPr>
          <p:spPr>
            <a:xfrm>
              <a:off x="1492674" y="4420974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69" name="Google Shape;5551;p69">
              <a:extLst>
                <a:ext uri="{FF2B5EF4-FFF2-40B4-BE49-F238E27FC236}">
                  <a16:creationId xmlns:a16="http://schemas.microsoft.com/office/drawing/2014/main" id="{4E60576A-5639-3E90-132B-E9E2AFEB58CD}"/>
                </a:ext>
              </a:extLst>
            </p:cNvPr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  <p:sp>
          <p:nvSpPr>
            <p:cNvPr id="370" name="Google Shape;5552;p69">
              <a:extLst>
                <a:ext uri="{FF2B5EF4-FFF2-40B4-BE49-F238E27FC236}">
                  <a16:creationId xmlns:a16="http://schemas.microsoft.com/office/drawing/2014/main" id="{CC8174F1-FF2E-4FEF-0DBA-56279D736259}"/>
                </a:ext>
              </a:extLst>
            </p:cNvPr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0080"/>
                </a:highlight>
              </a:endParaRPr>
            </a:p>
          </p:txBody>
        </p:sp>
      </p:grpSp>
      <p:sp>
        <p:nvSpPr>
          <p:cNvPr id="372" name="Google Shape;272;p41">
            <a:extLst>
              <a:ext uri="{FF2B5EF4-FFF2-40B4-BE49-F238E27FC236}">
                <a16:creationId xmlns:a16="http://schemas.microsoft.com/office/drawing/2014/main" id="{9F544C15-7403-05AF-FCA2-7D30ADFA1F61}"/>
              </a:ext>
            </a:extLst>
          </p:cNvPr>
          <p:cNvSpPr txBox="1">
            <a:spLocks/>
          </p:cNvSpPr>
          <p:nvPr/>
        </p:nvSpPr>
        <p:spPr>
          <a:xfrm>
            <a:off x="160297" y="3889439"/>
            <a:ext cx="1642601" cy="46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dirty="0">
                <a:solidFill>
                  <a:srgbClr val="E06666"/>
                </a:solidFill>
              </a:rPr>
              <a:t>Electric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6"/>
          <p:cNvSpPr txBox="1">
            <a:spLocks noGrp="1"/>
          </p:cNvSpPr>
          <p:nvPr>
            <p:ph type="title"/>
          </p:nvPr>
        </p:nvSpPr>
        <p:spPr>
          <a:xfrm>
            <a:off x="311700" y="16447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Basic Vehicle Ideas</a:t>
            </a:r>
            <a:endParaRPr dirty="0"/>
          </a:p>
        </p:txBody>
      </p:sp>
      <p:sp>
        <p:nvSpPr>
          <p:cNvPr id="331" name="Google Shape;331;p46"/>
          <p:cNvSpPr txBox="1">
            <a:spLocks noGrp="1"/>
          </p:cNvSpPr>
          <p:nvPr>
            <p:ph type="subTitle" idx="1"/>
          </p:nvPr>
        </p:nvSpPr>
        <p:spPr>
          <a:xfrm>
            <a:off x="5285431" y="2901612"/>
            <a:ext cx="2370900" cy="1791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Some vehicles have refill tank price: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2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Refill tank price – car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Scooter, bike and kart don’t have refill price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2" name="Google Shape;332;p46"/>
          <p:cNvSpPr/>
          <p:nvPr/>
        </p:nvSpPr>
        <p:spPr>
          <a:xfrm>
            <a:off x="5702791" y="1234126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46"/>
          <p:cNvSpPr/>
          <p:nvPr/>
        </p:nvSpPr>
        <p:spPr>
          <a:xfrm>
            <a:off x="2405336" y="1234127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46"/>
          <p:cNvSpPr txBox="1">
            <a:spLocks noGrp="1"/>
          </p:cNvSpPr>
          <p:nvPr>
            <p:ph type="subTitle" idx="4"/>
          </p:nvPr>
        </p:nvSpPr>
        <p:spPr>
          <a:xfrm>
            <a:off x="1585005" y="2901612"/>
            <a:ext cx="2370900" cy="1791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Every vehicle rent price is calculated differently: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Daily rent price - car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Price per minute - scooter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</a:t>
            </a:r>
            <a:r>
              <a:rPr lang="en" dirty="0"/>
              <a:t>rice per hour - bike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Price per lap - kart</a:t>
            </a:r>
            <a:endParaRPr dirty="0"/>
          </a:p>
        </p:txBody>
      </p:sp>
      <p:pic>
        <p:nvPicPr>
          <p:cNvPr id="336" name="Google Shape;336;p46"/>
          <p:cNvPicPr preferRelativeResize="0"/>
          <p:nvPr/>
        </p:nvPicPr>
        <p:blipFill rotWithShape="1">
          <a:blip r:embed="rId3">
            <a:alphaModFix/>
          </a:blip>
          <a:srcRect l="11618" r="23399" b="2562"/>
          <a:stretch/>
        </p:blipFill>
        <p:spPr>
          <a:xfrm>
            <a:off x="6064417" y="1584950"/>
            <a:ext cx="1285801" cy="1285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6"/>
          <p:cNvPicPr preferRelativeResize="0"/>
          <p:nvPr/>
        </p:nvPicPr>
        <p:blipFill rotWithShape="1">
          <a:blip r:embed="rId4">
            <a:alphaModFix/>
          </a:blip>
          <a:srcRect l="10740" r="22593"/>
          <a:stretch/>
        </p:blipFill>
        <p:spPr>
          <a:xfrm>
            <a:off x="2043735" y="1584951"/>
            <a:ext cx="1285800" cy="12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2E906DF9-5318-4C5A-B34C-001FE6303D32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150620" y="567200"/>
            <a:ext cx="7124700" cy="520800"/>
          </a:xfrm>
        </p:spPr>
        <p:txBody>
          <a:bodyPr/>
          <a:lstStyle/>
          <a:p>
            <a:r>
              <a:rPr lang="en-GB" sz="1800" dirty="0"/>
              <a:t>All different vehicle types have different attributes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Methods used</a:t>
            </a:r>
            <a:endParaRPr dirty="0"/>
          </a:p>
        </p:txBody>
      </p:sp>
      <p:sp>
        <p:nvSpPr>
          <p:cNvPr id="253" name="Google Shape;253;p40"/>
          <p:cNvSpPr txBox="1">
            <a:spLocks noGrp="1"/>
          </p:cNvSpPr>
          <p:nvPr>
            <p:ph type="subTitle" idx="4294967295"/>
          </p:nvPr>
        </p:nvSpPr>
        <p:spPr>
          <a:xfrm>
            <a:off x="866749" y="3397025"/>
            <a:ext cx="20031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 dirty="0"/>
              <a:t>calculates the total price by adding together the rent and the consumption of fuel/electricity prices</a:t>
            </a:r>
          </a:p>
        </p:txBody>
      </p:sp>
      <p:sp>
        <p:nvSpPr>
          <p:cNvPr id="254" name="Google Shape;254;p40"/>
          <p:cNvSpPr txBox="1">
            <a:spLocks noGrp="1"/>
          </p:cNvSpPr>
          <p:nvPr>
            <p:ph type="title" idx="4294967295"/>
          </p:nvPr>
        </p:nvSpPr>
        <p:spPr>
          <a:xfrm>
            <a:off x="874448" y="2007797"/>
            <a:ext cx="2003100" cy="5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</a:rPr>
              <a:t>getTotalPrice()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255" name="Google Shape;255;p40"/>
          <p:cNvSpPr txBox="1">
            <a:spLocks noGrp="1"/>
          </p:cNvSpPr>
          <p:nvPr>
            <p:ph type="subTitle" idx="4294967295"/>
          </p:nvPr>
        </p:nvSpPr>
        <p:spPr>
          <a:xfrm>
            <a:off x="3570449" y="3397025"/>
            <a:ext cx="20031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 dirty="0"/>
              <a:t>calculates the price for the rent services based on the price and the duration of the rent</a:t>
            </a:r>
          </a:p>
        </p:txBody>
      </p:sp>
      <p:sp>
        <p:nvSpPr>
          <p:cNvPr id="256" name="Google Shape;256;p40"/>
          <p:cNvSpPr txBox="1">
            <a:spLocks noGrp="1"/>
          </p:cNvSpPr>
          <p:nvPr>
            <p:ph type="title" idx="4294967295"/>
          </p:nvPr>
        </p:nvSpPr>
        <p:spPr>
          <a:xfrm>
            <a:off x="3570449" y="2007797"/>
            <a:ext cx="2003100" cy="5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</a:rPr>
              <a:t>getTotalRentPrice()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257" name="Google Shape;257;p40"/>
          <p:cNvSpPr txBox="1">
            <a:spLocks noGrp="1"/>
          </p:cNvSpPr>
          <p:nvPr>
            <p:ph type="subTitle" idx="4294967295"/>
          </p:nvPr>
        </p:nvSpPr>
        <p:spPr>
          <a:xfrm>
            <a:off x="6274149" y="3397025"/>
            <a:ext cx="20031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 dirty="0"/>
              <a:t>calculates the price for the consumption of fuel/electricity that needs to be paid</a:t>
            </a:r>
          </a:p>
        </p:txBody>
      </p:sp>
      <p:sp>
        <p:nvSpPr>
          <p:cNvPr id="258" name="Google Shape;258;p40"/>
          <p:cNvSpPr txBox="1">
            <a:spLocks noGrp="1"/>
          </p:cNvSpPr>
          <p:nvPr>
            <p:ph type="title" idx="4294967295"/>
          </p:nvPr>
        </p:nvSpPr>
        <p:spPr>
          <a:xfrm>
            <a:off x="6274149" y="2007797"/>
            <a:ext cx="2003100" cy="5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</a:rPr>
              <a:t>getRefillTankPrice()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259" name="Google Shape;259;p40"/>
          <p:cNvSpPr/>
          <p:nvPr/>
        </p:nvSpPr>
        <p:spPr>
          <a:xfrm>
            <a:off x="1607899" y="2704300"/>
            <a:ext cx="520800" cy="5208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97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rPr>
              <a:t>1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260" name="Google Shape;260;p40"/>
          <p:cNvSpPr/>
          <p:nvPr/>
        </p:nvSpPr>
        <p:spPr>
          <a:xfrm>
            <a:off x="4311599" y="2704300"/>
            <a:ext cx="520800" cy="5208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97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rPr>
              <a:t>2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61" name="Google Shape;261;p40"/>
          <p:cNvSpPr/>
          <p:nvPr/>
        </p:nvSpPr>
        <p:spPr>
          <a:xfrm>
            <a:off x="7015299" y="2704300"/>
            <a:ext cx="520800" cy="5208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97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rPr>
              <a:t>3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262" name="Google Shape;262;p40"/>
          <p:cNvCxnSpPr>
            <a:stCxn id="259" idx="6"/>
            <a:endCxn id="260" idx="2"/>
          </p:cNvCxnSpPr>
          <p:nvPr/>
        </p:nvCxnSpPr>
        <p:spPr>
          <a:xfrm>
            <a:off x="2128699" y="2964700"/>
            <a:ext cx="2182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40"/>
          <p:cNvCxnSpPr>
            <a:stCxn id="260" idx="6"/>
            <a:endCxn id="261" idx="2"/>
          </p:cNvCxnSpPr>
          <p:nvPr/>
        </p:nvCxnSpPr>
        <p:spPr>
          <a:xfrm>
            <a:off x="4832399" y="2964700"/>
            <a:ext cx="2182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40"/>
          <p:cNvCxnSpPr/>
          <p:nvPr/>
        </p:nvCxnSpPr>
        <p:spPr>
          <a:xfrm rot="10800000">
            <a:off x="-62201" y="2964700"/>
            <a:ext cx="1670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6"/>
          <p:cNvSpPr txBox="1">
            <a:spLocks noGrp="1"/>
          </p:cNvSpPr>
          <p:nvPr>
            <p:ph type="title" idx="2"/>
          </p:nvPr>
        </p:nvSpPr>
        <p:spPr>
          <a:xfrm>
            <a:off x="1617503" y="167132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05" name="Google Shape;205;p36"/>
          <p:cNvSpPr txBox="1">
            <a:spLocks noGrp="1"/>
          </p:cNvSpPr>
          <p:nvPr>
            <p:ph type="title"/>
          </p:nvPr>
        </p:nvSpPr>
        <p:spPr>
          <a:xfrm>
            <a:off x="1617503" y="222027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Quicksort</a:t>
            </a:r>
            <a:endParaRPr dirty="0"/>
          </a:p>
        </p:txBody>
      </p:sp>
      <p:sp>
        <p:nvSpPr>
          <p:cNvPr id="206" name="Google Shape;206;p36"/>
          <p:cNvSpPr txBox="1">
            <a:spLocks noGrp="1"/>
          </p:cNvSpPr>
          <p:nvPr>
            <p:ph type="subTitle" idx="1"/>
          </p:nvPr>
        </p:nvSpPr>
        <p:spPr>
          <a:xfrm>
            <a:off x="1617503" y="303744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sort all Vehicles by their total price.</a:t>
            </a:r>
          </a:p>
        </p:txBody>
      </p:sp>
      <p:sp>
        <p:nvSpPr>
          <p:cNvPr id="207" name="Google Shape;207;p36"/>
          <p:cNvSpPr txBox="1">
            <a:spLocks noGrp="1"/>
          </p:cNvSpPr>
          <p:nvPr>
            <p:ph type="title" idx="3"/>
          </p:nvPr>
        </p:nvSpPr>
        <p:spPr>
          <a:xfrm>
            <a:off x="4959278" y="248067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Knuth-Morris-Pratt Pattern Matching</a:t>
            </a:r>
            <a:endParaRPr dirty="0"/>
          </a:p>
        </p:txBody>
      </p:sp>
      <p:sp>
        <p:nvSpPr>
          <p:cNvPr id="208" name="Google Shape;208;p36"/>
          <p:cNvSpPr txBox="1">
            <a:spLocks noGrp="1"/>
          </p:cNvSpPr>
          <p:nvPr>
            <p:ph type="subTitle" idx="4"/>
          </p:nvPr>
        </p:nvSpPr>
        <p:spPr>
          <a:xfrm>
            <a:off x="4959278" y="304324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search by vehicle name/part of its name. After that, all of the results that have a match will be returned.</a:t>
            </a:r>
          </a:p>
        </p:txBody>
      </p:sp>
      <p:sp>
        <p:nvSpPr>
          <p:cNvPr id="209" name="Google Shape;209;p36"/>
          <p:cNvSpPr txBox="1">
            <a:spLocks noGrp="1"/>
          </p:cNvSpPr>
          <p:nvPr>
            <p:ph type="title" idx="5"/>
          </p:nvPr>
        </p:nvSpPr>
        <p:spPr>
          <a:xfrm>
            <a:off x="4959278" y="167132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" name="Google Shape;307;p44">
            <a:extLst>
              <a:ext uri="{FF2B5EF4-FFF2-40B4-BE49-F238E27FC236}">
                <a16:creationId xmlns:a16="http://schemas.microsoft.com/office/drawing/2014/main" id="{1A81B9FA-8398-0D6B-36E2-A503F51420DB}"/>
              </a:ext>
            </a:extLst>
          </p:cNvPr>
          <p:cNvSpPr txBox="1">
            <a:spLocks/>
          </p:cNvSpPr>
          <p:nvPr/>
        </p:nvSpPr>
        <p:spPr>
          <a:xfrm>
            <a:off x="0" y="110108"/>
            <a:ext cx="8832299" cy="1215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dirty="0"/>
              <a:t>Algorithms</a:t>
            </a:r>
            <a:endParaRPr lang="en-GB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ar Rental by Slidesgo">
  <a:themeElements>
    <a:clrScheme name="Simple Light">
      <a:dk1>
        <a:srgbClr val="0C343D"/>
      </a:dk1>
      <a:lt1>
        <a:srgbClr val="FFFFFF"/>
      </a:lt1>
      <a:dk2>
        <a:srgbClr val="E06666"/>
      </a:dk2>
      <a:lt2>
        <a:srgbClr val="E69E9E"/>
      </a:lt2>
      <a:accent1>
        <a:srgbClr val="0C343D"/>
      </a:accent1>
      <a:accent2>
        <a:srgbClr val="E06666"/>
      </a:accent2>
      <a:accent3>
        <a:srgbClr val="E69E9E"/>
      </a:accent3>
      <a:accent4>
        <a:srgbClr val="F14747"/>
      </a:accent4>
      <a:accent5>
        <a:srgbClr val="40656D"/>
      </a:accent5>
      <a:accent6>
        <a:srgbClr val="01191F"/>
      </a:accent6>
      <a:hlink>
        <a:srgbClr val="E0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287</Words>
  <Application>Microsoft Office PowerPoint</Application>
  <PresentationFormat>On-screen Show (16:9)</PresentationFormat>
  <Paragraphs>52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Fjalla One</vt:lpstr>
      <vt:lpstr>Catamaran</vt:lpstr>
      <vt:lpstr>Arial</vt:lpstr>
      <vt:lpstr>Car Rental by Slidesgo</vt:lpstr>
      <vt:lpstr>Project: Rent a Vehicle Company </vt:lpstr>
      <vt:lpstr>About</vt:lpstr>
      <vt:lpstr>Idea of the prject</vt:lpstr>
      <vt:lpstr>Class hierarchy</vt:lpstr>
      <vt:lpstr>Basic Vehicle Ideas</vt:lpstr>
      <vt:lpstr>Methods used</vt:lpstr>
      <vt:lpstr>01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Project: Rent a Vehicle Company </dc:title>
  <cp:lastModifiedBy>Aleks Atanasov</cp:lastModifiedBy>
  <cp:revision>14</cp:revision>
  <dcterms:modified xsi:type="dcterms:W3CDTF">2022-12-11T18:51:49Z</dcterms:modified>
</cp:coreProperties>
</file>